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3F26F61-3C69-4CD8-83B1-FF935292728D}">
          <p14:sldIdLst>
            <p14:sldId id="256"/>
            <p14:sldId id="273"/>
            <p14:sldId id="257"/>
            <p14:sldId id="264"/>
            <p14:sldId id="258"/>
            <p14:sldId id="259"/>
            <p14:sldId id="260"/>
            <p14:sldId id="261"/>
            <p14:sldId id="262"/>
            <p14:sldId id="269"/>
            <p14:sldId id="263"/>
            <p14:sldId id="265"/>
            <p14:sldId id="266"/>
            <p14:sldId id="267"/>
            <p14:sldId id="268"/>
            <p14:sldId id="270"/>
            <p14:sldId id="271"/>
            <p14:sldId id="272"/>
            <p14:sldId id="275"/>
          </p14:sldIdLst>
        </p14:section>
        <p14:section name="Sekcja bez tytułu" id="{FC897B8F-E4DD-42D8-A471-180A6C24BA60}">
          <p14:sldIdLst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728191"/>
          </a:xfrm>
        </p:spPr>
        <p:txBody>
          <a:bodyPr/>
          <a:lstStyle/>
          <a:p>
            <a:r>
              <a:rPr lang="pl-PL" dirty="0" smtClean="0"/>
              <a:t>SERDECZNIE WITAMY!!!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8" y="3207960"/>
            <a:ext cx="4011262" cy="266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5328592" cy="3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46" y="3068960"/>
            <a:ext cx="2736304" cy="28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4" y="9258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i="1" dirty="0" smtClean="0"/>
              <a:t>STRACONY JEST KAŻDY DZIEŃ BEZ UŚMIECHU.</a:t>
            </a:r>
          </a:p>
          <a:p>
            <a:pPr marL="0" indent="0" algn="r">
              <a:buNone/>
            </a:pPr>
            <a:r>
              <a:rPr lang="pl-PL" i="1" dirty="0" smtClean="0"/>
              <a:t>KORNEL MAKUSZYŃSKI</a:t>
            </a:r>
          </a:p>
          <a:p>
            <a:pPr marL="0" indent="0" algn="r">
              <a:buNone/>
            </a:pPr>
            <a:endParaRPr lang="pl-PL" i="1" dirty="0"/>
          </a:p>
          <a:p>
            <a:pPr marL="0" indent="0" algn="ctr">
              <a:buNone/>
            </a:pPr>
            <a:endParaRPr lang="pl-PL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9656"/>
            <a:ext cx="4176464" cy="29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  <a:defRPr/>
            </a:pPr>
            <a:r>
              <a:rPr lang="pl-PL" sz="5800" dirty="0"/>
              <a:t>Jolanta Wybieralska</a:t>
            </a:r>
            <a:endParaRPr lang="pl-PL" sz="5800" b="1" dirty="0"/>
          </a:p>
          <a:p>
            <a:pPr marL="0" indent="0" algn="ctr">
              <a:buNone/>
              <a:defRPr/>
            </a:pPr>
            <a:r>
              <a:rPr lang="pl-PL" sz="5800" b="1" dirty="0"/>
              <a:t>Dzień życzliwości</a:t>
            </a:r>
          </a:p>
          <a:p>
            <a:pPr marL="0" indent="0">
              <a:buNone/>
              <a:defRPr/>
            </a:pPr>
            <a:endParaRPr lang="pl-PL" sz="5800" b="1" dirty="0"/>
          </a:p>
          <a:p>
            <a:pPr marL="0" indent="0" algn="ctr">
              <a:buNone/>
              <a:defRPr/>
            </a:pPr>
            <a:r>
              <a:rPr lang="pl-PL" sz="5800" dirty="0"/>
              <a:t>Od lat w każdym roku dzień taki wypada.</a:t>
            </a:r>
            <a:br>
              <a:rPr lang="pl-PL" sz="5800" dirty="0"/>
            </a:br>
            <a:r>
              <a:rPr lang="pl-PL" sz="5800" dirty="0"/>
              <a:t>Mam na myśli dzień niezwykły – 21 listopada.</a:t>
            </a:r>
            <a:br>
              <a:rPr lang="pl-PL" sz="5800" dirty="0"/>
            </a:br>
            <a:r>
              <a:rPr lang="pl-PL" sz="5800" dirty="0"/>
              <a:t>Dzień, w którym wiele radości i życzliwości, </a:t>
            </a:r>
            <a:br>
              <a:rPr lang="pl-PL" sz="5800" dirty="0"/>
            </a:br>
            <a:r>
              <a:rPr lang="pl-PL" sz="5800" dirty="0"/>
              <a:t>Uczynności, uprzejmości i wyrozumiałości.</a:t>
            </a:r>
            <a:br>
              <a:rPr lang="pl-PL" sz="5800" dirty="0"/>
            </a:br>
            <a:endParaRPr lang="pl-PL" sz="5800" dirty="0"/>
          </a:p>
          <a:p>
            <a:pPr marL="0" indent="0" algn="ctr">
              <a:buNone/>
              <a:defRPr/>
            </a:pPr>
            <a:r>
              <a:rPr lang="pl-PL" sz="5800" dirty="0"/>
              <a:t>Radujmy się zatem, że taki dzień mamy.</a:t>
            </a:r>
            <a:br>
              <a:rPr lang="pl-PL" sz="5800" dirty="0"/>
            </a:br>
            <a:r>
              <a:rPr lang="pl-PL" sz="5800" dirty="0"/>
              <a:t>Ale o innych dniach też nie zapominajmy,</a:t>
            </a:r>
            <a:br>
              <a:rPr lang="pl-PL" sz="5800" dirty="0"/>
            </a:br>
            <a:r>
              <a:rPr lang="pl-PL" sz="5800" dirty="0"/>
              <a:t>Bo od nas zależy, jak się zachowamy.</a:t>
            </a:r>
            <a:br>
              <a:rPr lang="pl-PL" sz="5800" dirty="0"/>
            </a:br>
            <a:r>
              <a:rPr lang="pl-PL" sz="5800" dirty="0"/>
              <a:t>Czy mówimy prawdę? Czy się przepraszamy?</a:t>
            </a:r>
            <a:br>
              <a:rPr lang="pl-PL" sz="5800" dirty="0"/>
            </a:br>
            <a:endParaRPr lang="pl-PL" sz="5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0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/>
              <a:t>Czy dziś pomożemy każdemu słabszemu?</a:t>
            </a:r>
            <a:br>
              <a:rPr lang="pl-PL" dirty="0"/>
            </a:br>
            <a:r>
              <a:rPr lang="pl-PL" dirty="0"/>
              <a:t>Ustąpimy miejsca w tramwaju starszemu?</a:t>
            </a:r>
            <a:br>
              <a:rPr lang="pl-PL" dirty="0"/>
            </a:br>
            <a:r>
              <a:rPr lang="pl-PL" dirty="0"/>
              <a:t>Czy pomożemy rodzicom, zrobimy zakupy?</a:t>
            </a:r>
            <a:br>
              <a:rPr lang="pl-PL" dirty="0"/>
            </a:br>
            <a:r>
              <a:rPr lang="pl-PL" dirty="0"/>
              <a:t>Umyjemy talerze po zjedzeniu zupy</a:t>
            </a:r>
            <a:r>
              <a:rPr lang="pl-PL" dirty="0" smtClean="0"/>
              <a:t>?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>
                <a:solidFill>
                  <a:srgbClr val="000000"/>
                </a:solidFill>
              </a:rPr>
              <a:t>Takie </a:t>
            </a:r>
            <a:r>
              <a:rPr lang="pl-PL" dirty="0">
                <a:solidFill>
                  <a:srgbClr val="000000"/>
                </a:solidFill>
              </a:rPr>
              <a:t>zachowania to przecież nic trudnego.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Zarówno dla człowieka dużego i małego,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Kto siebie szanuje, chce być szanowanym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I potrafi być miłym, grzecznym i wyrozumiałym.</a:t>
            </a:r>
            <a:br>
              <a:rPr lang="pl-PL" dirty="0">
                <a:solidFill>
                  <a:srgbClr val="000000"/>
                </a:solidFill>
              </a:rPr>
            </a:br>
            <a:endParaRPr lang="pl-PL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</a:rPr>
              <a:t>Życzliwym być miło, każdy wam to powie.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Każdy się uśmiechnie, pogłaska po głowie.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Mówcie zawsze dziękuję, przepraszam i proszę,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 Dzień Życzliwości będzie już na co dzień. </a:t>
            </a:r>
            <a:endParaRPr lang="pl-PL" sz="3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6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i="1" dirty="0" smtClean="0"/>
              <a:t>UŚMIECH TO BODAJ NAJKRÓTSZA DROGA DO DRUGIEGO CZŁOWIEKA.</a:t>
            </a:r>
          </a:p>
          <a:p>
            <a:pPr marL="0" indent="0" algn="r">
              <a:buNone/>
            </a:pPr>
            <a:r>
              <a:rPr lang="pl-PL" i="1" dirty="0" smtClean="0"/>
              <a:t>HENRY SAKA</a:t>
            </a:r>
          </a:p>
          <a:p>
            <a:pPr marL="0" indent="0" algn="ctr">
              <a:buNone/>
            </a:pPr>
            <a:endParaRPr lang="pl-PL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068960"/>
            <a:ext cx="3600400" cy="28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024336" cy="295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i="1" dirty="0" smtClean="0"/>
              <a:t>NIC NIE KOSZTUJE SERDECZNE SŁOWO, JEST TO JEDNAK NAJCENNIEJSZY DAR.</a:t>
            </a:r>
          </a:p>
          <a:p>
            <a:pPr marL="0" indent="0" algn="r">
              <a:buNone/>
            </a:pPr>
            <a:r>
              <a:rPr lang="pl-PL" i="1" dirty="0" smtClean="0"/>
              <a:t>DAPHNE DU MAURIER</a:t>
            </a:r>
          </a:p>
          <a:p>
            <a:pPr marL="0" indent="0" algn="r">
              <a:buNone/>
            </a:pPr>
            <a:endParaRPr lang="pl-PL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3528"/>
            <a:ext cx="5544616" cy="27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Gill Sans MT"/>
              </a:rPr>
              <a:t>Każdego dnia witamy się i pozdrawiamy </a:t>
            </a:r>
          </a:p>
          <a:p>
            <a:pPr marL="0" indent="0">
              <a:buNone/>
            </a:pPr>
            <a:r>
              <a:rPr lang="pl-PL" dirty="0">
                <a:latin typeface="Gill Sans MT"/>
              </a:rPr>
              <a:t>spotykanych ludzi. </a:t>
            </a:r>
            <a:r>
              <a:rPr lang="pl-PL" dirty="0" smtClean="0">
                <a:latin typeface="Gill Sans MT"/>
              </a:rPr>
              <a:t>Uśmiech </a:t>
            </a:r>
            <a:r>
              <a:rPr lang="pl-PL" dirty="0">
                <a:latin typeface="Gill Sans MT"/>
              </a:rPr>
              <a:t>i serdeczność oraz dobre </a:t>
            </a:r>
            <a:r>
              <a:rPr lang="pl-PL" dirty="0" smtClean="0">
                <a:latin typeface="Gill Sans MT"/>
              </a:rPr>
              <a:t>słowo niech </a:t>
            </a:r>
            <a:r>
              <a:rPr lang="pl-PL" dirty="0">
                <a:latin typeface="Gill Sans MT"/>
              </a:rPr>
              <a:t>zawsze nam towarzyszą </a:t>
            </a:r>
          </a:p>
          <a:p>
            <a:pPr marL="0" indent="0">
              <a:buNone/>
            </a:pPr>
            <a:r>
              <a:rPr lang="pl-PL" dirty="0">
                <a:latin typeface="Gill Sans MT"/>
              </a:rPr>
              <a:t>na szlakach naszej podróży życia, </a:t>
            </a:r>
            <a:r>
              <a:rPr lang="pl-PL" dirty="0" smtClean="0">
                <a:latin typeface="Gill Sans MT"/>
              </a:rPr>
              <a:t>nawet </a:t>
            </a:r>
            <a:r>
              <a:rPr lang="pl-PL" dirty="0">
                <a:latin typeface="Gill Sans MT"/>
              </a:rPr>
              <a:t>gdy zawędrujemy </a:t>
            </a:r>
            <a:r>
              <a:rPr lang="pl-PL" dirty="0" smtClean="0">
                <a:latin typeface="Gill Sans MT"/>
              </a:rPr>
              <a:t>bardzo </a:t>
            </a:r>
            <a:r>
              <a:rPr lang="pl-PL" dirty="0">
                <a:latin typeface="Gill Sans MT"/>
              </a:rPr>
              <a:t>daleko – do obcych </a:t>
            </a:r>
            <a:br>
              <a:rPr lang="pl-PL" dirty="0">
                <a:latin typeface="Gill Sans MT"/>
              </a:rPr>
            </a:br>
            <a:r>
              <a:rPr lang="pl-PL" dirty="0">
                <a:latin typeface="Gill Sans MT"/>
              </a:rPr>
              <a:t>krajów i na inne kontynenty.</a:t>
            </a:r>
            <a:endParaRPr lang="pl-PL" sz="2800" dirty="0">
              <a:latin typeface="Gill Sans MT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1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LUDZIOM UŚMIECHNIĘTYM I ŻYCZLIWYM ŁATWIEJ SIĘ ŻYJE NA ŚWIECIE, PONIEWAŻ WSZYSCY ICH LUBIĄ.</a:t>
            </a:r>
          </a:p>
          <a:p>
            <a:pPr marL="0" indent="0">
              <a:buNone/>
            </a:pPr>
            <a:r>
              <a:rPr lang="pl-PL" dirty="0" smtClean="0"/>
              <a:t>ŻYCZYMY WAM, ABY UŚMIECH, SERDECZNOŚĆ    I DOBRE SŁOWO ZAWSZE WAM TOWARZYSZYŁY.</a:t>
            </a:r>
          </a:p>
          <a:p>
            <a:pPr marL="0" indent="0">
              <a:buNone/>
            </a:pPr>
            <a:r>
              <a:rPr lang="pl-PL" sz="6600" dirty="0" smtClean="0"/>
              <a:t>PAMIĘTAJCIE DOBRO POWRACA!!!</a:t>
            </a:r>
            <a:endParaRPr lang="pl-PL" sz="6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353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STARAJMY SIĘ CODZIENNIE POSTĘPOWAĆ TAK, BY WSZYSCY LUDZIE WOKÓŁ NAS CZULI SIĘ DOBRZE W NASZYM TOWARZYSTWIE!!!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57097"/>
            <a:ext cx="45713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3033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„ ZACZAROWANA PIOSENKA”</a:t>
            </a:r>
          </a:p>
          <a:p>
            <a:endParaRPr lang="pl-PL" dirty="0"/>
          </a:p>
          <a:p>
            <a:r>
              <a:rPr lang="pl-PL" dirty="0"/>
              <a:t>1. GDY JEST CI SMUTNO</a:t>
            </a:r>
          </a:p>
          <a:p>
            <a:r>
              <a:rPr lang="pl-PL" dirty="0"/>
              <a:t>GDY JEST CI ŹLE</a:t>
            </a:r>
          </a:p>
          <a:p>
            <a:r>
              <a:rPr lang="pl-PL" dirty="0"/>
              <a:t>ZANUĆ PIOSENKĘ UŚMIECHNIJ SIĘ</a:t>
            </a:r>
          </a:p>
          <a:p>
            <a:r>
              <a:rPr lang="pl-PL" dirty="0"/>
              <a:t>PIOSENKA SZYBKO OSUSZY ŁZY</a:t>
            </a:r>
          </a:p>
          <a:p>
            <a:r>
              <a:rPr lang="pl-PL" dirty="0"/>
              <a:t>A UŚMIECH SPRAWI, ŻE GDZIEŚ ZNIKINIE</a:t>
            </a:r>
          </a:p>
          <a:p>
            <a:r>
              <a:rPr lang="pl-PL" dirty="0"/>
              <a:t>HUMOR ZŁY</a:t>
            </a:r>
          </a:p>
          <a:p>
            <a:endParaRPr lang="pl-PL" dirty="0"/>
          </a:p>
          <a:p>
            <a:r>
              <a:rPr lang="pl-PL" dirty="0"/>
              <a:t>REF. BO RADOŚĆ, SZCZĘŚCIE W SOBIE MA</a:t>
            </a:r>
          </a:p>
          <a:p>
            <a:r>
              <a:rPr lang="pl-PL" dirty="0"/>
              <a:t>ZACZAROWANA PIOSNKA TA</a:t>
            </a:r>
          </a:p>
          <a:p>
            <a:r>
              <a:rPr lang="pl-PL" dirty="0"/>
              <a:t>KIEDY JĄ ŚPIEWASZ</a:t>
            </a:r>
          </a:p>
          <a:p>
            <a:r>
              <a:rPr lang="pl-PL" dirty="0"/>
              <a:t>ŚPIEWA Z TOBĄ CAŁY ŚWIAT (2X)</a:t>
            </a:r>
          </a:p>
          <a:p>
            <a:endParaRPr lang="pl-PL" dirty="0"/>
          </a:p>
          <a:p>
            <a:r>
              <a:rPr lang="pl-PL" dirty="0"/>
              <a:t>2. GDY CZARNE CHMURY</a:t>
            </a:r>
          </a:p>
          <a:p>
            <a:r>
              <a:rPr lang="pl-PL" dirty="0"/>
              <a:t>GDY PADA DESZCZ</a:t>
            </a:r>
          </a:p>
          <a:p>
            <a:r>
              <a:rPr lang="pl-PL" dirty="0"/>
              <a:t>PO DESZCZU SŁOŃCE – UŚMIECHNIJ SIĘ</a:t>
            </a:r>
          </a:p>
          <a:p>
            <a:r>
              <a:rPr lang="pl-PL" dirty="0"/>
              <a:t>PO CIEMNYM NIEBIE</a:t>
            </a:r>
          </a:p>
          <a:p>
            <a:r>
              <a:rPr lang="pl-PL" dirty="0"/>
              <a:t>JUŻ TĘCZA LŚNI</a:t>
            </a:r>
          </a:p>
          <a:p>
            <a:r>
              <a:rPr lang="pl-PL" dirty="0"/>
              <a:t>WIĘC Z DESZCZEM, SŁOŃCEM , TĘCZĄ</a:t>
            </a:r>
          </a:p>
          <a:p>
            <a:r>
              <a:rPr lang="pl-PL" dirty="0"/>
              <a:t>ŚPIEWAJ TAKŻE TY</a:t>
            </a:r>
          </a:p>
          <a:p>
            <a:endParaRPr lang="pl-PL" dirty="0"/>
          </a:p>
          <a:p>
            <a:r>
              <a:rPr lang="pl-PL" dirty="0"/>
              <a:t>REF. BO RADOŚĆ, SZCZĘŚCIE W SOBIE MA</a:t>
            </a:r>
          </a:p>
          <a:p>
            <a:r>
              <a:rPr lang="pl-PL" dirty="0"/>
              <a:t>ZACZAROWANA PIOSNKA TA</a:t>
            </a:r>
          </a:p>
          <a:p>
            <a:r>
              <a:rPr lang="pl-PL" dirty="0"/>
              <a:t>KIEDY JĄ ŚPIEWASZ</a:t>
            </a:r>
          </a:p>
          <a:p>
            <a:r>
              <a:rPr lang="pl-PL" dirty="0"/>
              <a:t>ŚPIEWA Z TOBĄ CAŁY ŚWIAT (2X)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70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474345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„</a:t>
            </a:r>
            <a:r>
              <a:rPr lang="pl-PL" b="1" dirty="0"/>
              <a:t>Uśmiech”</a:t>
            </a:r>
          </a:p>
          <a:p>
            <a:endParaRPr lang="pl-PL" dirty="0"/>
          </a:p>
          <a:p>
            <a:r>
              <a:rPr lang="pl-PL" sz="2000" b="1" dirty="0"/>
              <a:t>1. Miły uśmiech na twej twarzy,</a:t>
            </a:r>
          </a:p>
          <a:p>
            <a:r>
              <a:rPr lang="pl-PL" sz="2000" b="1" dirty="0"/>
              <a:t>	Rozpogodzi chmurny dzień</a:t>
            </a:r>
          </a:p>
          <a:p>
            <a:r>
              <a:rPr lang="pl-PL" sz="2000" b="1" dirty="0"/>
              <a:t>	I rozświetli każdy cień.</a:t>
            </a:r>
          </a:p>
          <a:p>
            <a:endParaRPr lang="pl-PL" sz="2000" b="1" dirty="0"/>
          </a:p>
          <a:p>
            <a:r>
              <a:rPr lang="pl-PL" sz="2000" b="1" dirty="0"/>
              <a:t>	Ref.</a:t>
            </a:r>
          </a:p>
          <a:p>
            <a:r>
              <a:rPr lang="pl-PL" sz="2000" b="1" dirty="0"/>
              <a:t>	Z uśmiechem ucz się żyć,</a:t>
            </a:r>
          </a:p>
          <a:p>
            <a:r>
              <a:rPr lang="pl-PL" sz="2000" b="1" dirty="0"/>
              <a:t>	Na pewno nic nie stracisz.</a:t>
            </a:r>
          </a:p>
          <a:p>
            <a:r>
              <a:rPr lang="pl-PL" sz="2000" b="1" dirty="0"/>
              <a:t>	Gdy uśmiech szczery dasz,</a:t>
            </a:r>
          </a:p>
          <a:p>
            <a:r>
              <a:rPr lang="pl-PL" sz="2000" b="1" dirty="0"/>
              <a:t>	To łatwo się wzbogacisz.</a:t>
            </a:r>
          </a:p>
          <a:p>
            <a:endParaRPr lang="pl-PL" sz="2000" b="1" dirty="0"/>
          </a:p>
          <a:p>
            <a:r>
              <a:rPr lang="pl-PL" sz="2000" b="1" dirty="0"/>
              <a:t>2. Jeśli smutek zajrzy tu,</a:t>
            </a:r>
          </a:p>
          <a:p>
            <a:r>
              <a:rPr lang="pl-PL" sz="2000" b="1" dirty="0"/>
              <a:t>	To daj mu prztyczka w nos,</a:t>
            </a:r>
          </a:p>
          <a:p>
            <a:r>
              <a:rPr lang="pl-PL" sz="2000" b="1" dirty="0"/>
              <a:t>	Śmiejąc się na cały głos.</a:t>
            </a:r>
          </a:p>
          <a:p>
            <a:endParaRPr lang="pl-PL" sz="2000" b="1" dirty="0"/>
          </a:p>
          <a:p>
            <a:r>
              <a:rPr lang="pl-PL" sz="2000" b="1" dirty="0"/>
              <a:t>	Ref.</a:t>
            </a:r>
          </a:p>
          <a:p>
            <a:r>
              <a:rPr lang="pl-PL" sz="2000" b="1" dirty="0"/>
              <a:t>	Z uśmiechem ucz się żyć,</a:t>
            </a:r>
          </a:p>
          <a:p>
            <a:r>
              <a:rPr lang="pl-PL" sz="2000" b="1" dirty="0"/>
              <a:t>	Na pewno nic nie stracisz.</a:t>
            </a:r>
          </a:p>
          <a:p>
            <a:r>
              <a:rPr lang="pl-PL" sz="2000" b="1" dirty="0"/>
              <a:t>	Gdy uśmiech szczery dasz,</a:t>
            </a:r>
          </a:p>
          <a:p>
            <a:r>
              <a:rPr lang="pl-PL" sz="2000" b="1" dirty="0"/>
              <a:t>	To łatwo się wzbogacisz</a:t>
            </a:r>
          </a:p>
        </p:txBody>
      </p:sp>
    </p:spTree>
    <p:extLst>
      <p:ext uri="{BB962C8B-B14F-4D97-AF65-F5344CB8AC3E}">
        <p14:creationId xmlns:p14="http://schemas.microsoft.com/office/powerpoint/2010/main" val="3776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764704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Kiedy jestem miły dla drugiego człowieka</a:t>
            </a:r>
          </a:p>
          <a:p>
            <a:r>
              <a:rPr lang="pl-PL" sz="2400" dirty="0" smtClean="0"/>
              <a:t>Wiem, że za pomoc nagroda mnie czeka</a:t>
            </a:r>
          </a:p>
          <a:p>
            <a:endParaRPr lang="pl-PL" sz="2400" dirty="0"/>
          </a:p>
          <a:p>
            <a:r>
              <a:rPr lang="pl-PL" sz="2400" dirty="0" smtClean="0"/>
              <a:t>Ref. To uśmiech za życzliwość                  x2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Jak słońce gorący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To uśmiech za życzliwość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Więc ruszaj do pomocy</a:t>
            </a:r>
          </a:p>
          <a:p>
            <a:endParaRPr lang="pl-PL" sz="2400" dirty="0"/>
          </a:p>
          <a:p>
            <a:r>
              <a:rPr lang="pl-PL" sz="2400" dirty="0" smtClean="0"/>
              <a:t>Kiedy podziękuję lub grzecznie powiem proszę</a:t>
            </a:r>
          </a:p>
          <a:p>
            <a:r>
              <a:rPr lang="pl-PL" sz="2400" dirty="0" smtClean="0"/>
              <a:t>Swój ciepły uśmiech w czyjeś życie wniosę</a:t>
            </a:r>
          </a:p>
          <a:p>
            <a:endParaRPr lang="pl-PL" sz="2400" dirty="0"/>
          </a:p>
          <a:p>
            <a:r>
              <a:rPr lang="pl-PL" sz="2400" dirty="0" smtClean="0"/>
              <a:t>Ref. To uśmiech za życzliwość                 x2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Jak słońce gorący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To uśmiech za życzliwość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Więc ruszaj do pomocy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085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ŚWIATOWY DZIEŃ ŻYCZLIWOŚCI I POZDROWIEŃ  ( WORLD HALLO DAY )TO ŚWIĘTO OBCHODZONE 21 LISTOPADA.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9" y="2420888"/>
            <a:ext cx="759675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8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OBECNIE DZIEŃ ŻYCZLIWOŚCI                               I POZDROWIEŃ OBCHODZONY JEST W PONAD 180 KRAJACH.           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280586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0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ŚWIATOWY DZIEŃ ŻYCZLIWOŚCI POLEGA NA OKAZYWANIU WSZYSTKIM LUDZIOM ŻYCZLIWOŚCI.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5"/>
            <a:ext cx="5184577" cy="38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5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TEN SZCZEGÓLNY DZIEŃ OBCHODZI SIĘ W PROSTY SPOSÓB, WYSTARCZY UŚMIECHNĄĆ SIĘ  I BYĆ UPRZEJMYM DLA DRUGIEJ OSOBY!!!</a:t>
            </a:r>
          </a:p>
          <a:p>
            <a:pPr marL="0" indent="0" algn="ctr">
              <a:buNone/>
            </a:pPr>
            <a:r>
              <a:rPr lang="pl-PL" dirty="0" smtClean="0"/>
              <a:t>DO DZIEŁA!!!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32171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2821161" cy="282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l-PL" sz="6000" dirty="0" smtClean="0"/>
              <a:t>SKOŃCZMY Z:</a:t>
            </a:r>
          </a:p>
          <a:p>
            <a:pPr marL="0" indent="0">
              <a:buNone/>
            </a:pPr>
            <a:r>
              <a:rPr lang="pl-PL" dirty="0"/>
              <a:t>-</a:t>
            </a:r>
            <a:r>
              <a:rPr lang="pl-PL" dirty="0" smtClean="0"/>
              <a:t> NARZEKANIEM,                                                                - DĄSANIEM SIĘ,                                                                   - OBRAŻANIEM SIĘ,                                                            - PRZEZYWANIEM SIĘ,                                                        - SKARŻENIEM NA INNYCH,                                                                   - WROGOŚCIĄ DO INNYCH…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353911" cy="174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30860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4704"/>
            <a:ext cx="5144446" cy="37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WŁAŚNIE DZISIAJ BĄDŹ SZCZEGÓLNIE ŻYCZLIWY!!!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ROZGLĄDAJĄC SIĘ WOKÓŁ SIEBIE MOŻEMY: PODAĆ RĘKĘ NA POWITANIE, PRZYTRZYMAĆ DRZWI OSOBOM, KTÓRE WŁAŚNIE WCHODZĄ DO POMIESZCZENIA, ZRÓBIĆ OBCYM OSOBOM NIESPODZIANKĘ I POWIEDZIEĆ „DZIEŃ DOBRY”, ŻYCZYĆ WSZYSTKIM „MIŁEGO DNIA”!!!</a:t>
            </a:r>
          </a:p>
          <a:p>
            <a:pPr marL="0" indent="0">
              <a:buNone/>
            </a:pPr>
            <a:r>
              <a:rPr lang="pl-PL" sz="5400" dirty="0" smtClean="0"/>
              <a:t>ZOBACZYMY JAK MIŁO BĘDZIE NAM SIĘ ŻYŁO!!!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4736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456</Words>
  <Application>Microsoft Office PowerPoint</Application>
  <PresentationFormat>Pokaz na ekranie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SERDECZNIE WITAMY!!!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TO WŁAŚNIE DZISIAJ BĄDŹ SZCZEGÓLNIE ŻYCZLIWY!!!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SERDECZNIE!!!</dc:title>
  <dc:creator>ASUS</dc:creator>
  <cp:lastModifiedBy>Rycho Rych</cp:lastModifiedBy>
  <cp:revision>17</cp:revision>
  <dcterms:created xsi:type="dcterms:W3CDTF">2015-11-14T17:23:14Z</dcterms:created>
  <dcterms:modified xsi:type="dcterms:W3CDTF">2015-11-20T09:35:25Z</dcterms:modified>
</cp:coreProperties>
</file>